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458E-37D0-43C1-95F3-E9552AB295B9}" type="datetimeFigureOut">
              <a:rPr lang="en-US" smtClean="0"/>
              <a:pPr/>
              <a:t>10/18/2009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AD776-C212-47A1-9172-1DA345D28D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458E-37D0-43C1-95F3-E9552AB295B9}" type="datetimeFigureOut">
              <a:rPr lang="en-US" smtClean="0"/>
              <a:pPr/>
              <a:t>10/18/2009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AD776-C212-47A1-9172-1DA345D28D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458E-37D0-43C1-95F3-E9552AB295B9}" type="datetimeFigureOut">
              <a:rPr lang="en-US" smtClean="0"/>
              <a:pPr/>
              <a:t>10/18/2009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AD776-C212-47A1-9172-1DA345D28D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458E-37D0-43C1-95F3-E9552AB295B9}" type="datetimeFigureOut">
              <a:rPr lang="en-US" smtClean="0"/>
              <a:pPr/>
              <a:t>10/18/2009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AD776-C212-47A1-9172-1DA345D28D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458E-37D0-43C1-95F3-E9552AB295B9}" type="datetimeFigureOut">
              <a:rPr lang="en-US" smtClean="0"/>
              <a:pPr/>
              <a:t>10/18/2009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AD776-C212-47A1-9172-1DA345D28D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458E-37D0-43C1-95F3-E9552AB295B9}" type="datetimeFigureOut">
              <a:rPr lang="en-US" smtClean="0"/>
              <a:pPr/>
              <a:t>10/18/2009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AD776-C212-47A1-9172-1DA345D28D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458E-37D0-43C1-95F3-E9552AB295B9}" type="datetimeFigureOut">
              <a:rPr lang="en-US" smtClean="0"/>
              <a:pPr/>
              <a:t>10/18/2009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AD776-C212-47A1-9172-1DA345D28D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458E-37D0-43C1-95F3-E9552AB295B9}" type="datetimeFigureOut">
              <a:rPr lang="en-US" smtClean="0"/>
              <a:pPr/>
              <a:t>10/18/2009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AD776-C212-47A1-9172-1DA345D28D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458E-37D0-43C1-95F3-E9552AB295B9}" type="datetimeFigureOut">
              <a:rPr lang="en-US" smtClean="0"/>
              <a:pPr/>
              <a:t>10/18/2009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AD776-C212-47A1-9172-1DA345D28D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458E-37D0-43C1-95F3-E9552AB295B9}" type="datetimeFigureOut">
              <a:rPr lang="en-US" smtClean="0"/>
              <a:pPr/>
              <a:t>10/18/2009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AD776-C212-47A1-9172-1DA345D28D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458E-37D0-43C1-95F3-E9552AB295B9}" type="datetimeFigureOut">
              <a:rPr lang="en-US" smtClean="0"/>
              <a:pPr/>
              <a:t>10/18/2009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AD776-C212-47A1-9172-1DA345D28D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3458E-37D0-43C1-95F3-E9552AB295B9}" type="datetimeFigureOut">
              <a:rPr lang="en-US" smtClean="0"/>
              <a:pPr/>
              <a:t>10/18/2009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AD776-C212-47A1-9172-1DA345D28D9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hris\Documents\Healing school teaching 20092010a\Year 7\PPTG\britishness\hor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"/>
            <a:ext cx="9144000" cy="6858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54514791@N00/15493571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572000" cy="6864865"/>
          </a:xfrm>
          <a:prstGeom prst="rect">
            <a:avLst/>
          </a:prstGeom>
          <a:noFill/>
        </p:spPr>
      </p:pic>
      <p:pic>
        <p:nvPicPr>
          <p:cNvPr id="2052" name="Picture 4" descr="30948439@N04/33891285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0"/>
            <a:ext cx="47625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In the back of your book...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29290"/>
            <a:ext cx="8229600" cy="1042982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GB" dirty="0" smtClean="0"/>
              <a:t>Write down as many things as you can about being British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arm4.static.flickr.com/3632/3338907368_01d2178a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recognise some of the characteristics of being British</a:t>
            </a:r>
          </a:p>
          <a:p>
            <a:r>
              <a:rPr lang="en-GB" dirty="0" smtClean="0"/>
              <a:t>To create a map of the UK</a:t>
            </a:r>
          </a:p>
          <a:p>
            <a:r>
              <a:rPr lang="en-GB" dirty="0" smtClean="0"/>
              <a:t>To memorise the location of different towns and cities</a:t>
            </a:r>
          </a:p>
          <a:p>
            <a:r>
              <a:rPr lang="en-GB" dirty="0" smtClean="0"/>
              <a:t>Keywords: London, UK, Manchester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27942212@N00/33661958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6395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Memory Mapping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You are going to work in groups of four</a:t>
            </a:r>
          </a:p>
          <a:p>
            <a:r>
              <a:rPr lang="en-GB" dirty="0" smtClean="0"/>
              <a:t>I have given an A3 sheet with a blank UK map on it</a:t>
            </a:r>
          </a:p>
          <a:p>
            <a:r>
              <a:rPr lang="en-GB" dirty="0" smtClean="0"/>
              <a:t>Outside are some complete maps</a:t>
            </a:r>
          </a:p>
          <a:p>
            <a:r>
              <a:rPr lang="en-GB" dirty="0" smtClean="0"/>
              <a:t>One member of the group (the </a:t>
            </a:r>
            <a:r>
              <a:rPr lang="en-GB" dirty="0" err="1" smtClean="0"/>
              <a:t>looker</a:t>
            </a:r>
            <a:r>
              <a:rPr lang="en-GB" dirty="0" smtClean="0"/>
              <a:t>) goes outside looks at the map for 30 seconds</a:t>
            </a:r>
          </a:p>
          <a:p>
            <a:r>
              <a:rPr lang="en-GB" dirty="0" smtClean="0"/>
              <a:t>One member is the labeller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looker</a:t>
            </a:r>
            <a:r>
              <a:rPr lang="en-GB" dirty="0" smtClean="0"/>
              <a:t> comes back in and has to explain where mountain ranges and cities are etc.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88667970@N00/23816935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88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57918"/>
            <a:ext cx="8229600" cy="614354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Create your own neat version of the map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23548413@N00/1482808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86040" cy="1143000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29132"/>
            <a:ext cx="8229600" cy="1697031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Create a poster on what it means to be British</a:t>
            </a:r>
          </a:p>
          <a:p>
            <a:r>
              <a:rPr lang="en-GB" dirty="0" smtClean="0"/>
              <a:t>Use pictures and what we have talked about from the last lesson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arm4.static.flickr.com/3632/3338907368_01d2178a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recognise some of the characteristics of being British</a:t>
            </a:r>
          </a:p>
          <a:p>
            <a:r>
              <a:rPr lang="en-GB" dirty="0" smtClean="0"/>
              <a:t>To create a map of the UK</a:t>
            </a:r>
          </a:p>
          <a:p>
            <a:r>
              <a:rPr lang="en-GB" dirty="0" smtClean="0"/>
              <a:t>To memorise the location of different towns and cities</a:t>
            </a:r>
          </a:p>
          <a:p>
            <a:r>
              <a:rPr lang="en-GB" dirty="0" smtClean="0"/>
              <a:t>Keywords: London, UK, Manchester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8407953@N03/35781681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The recapping of learning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4786322"/>
            <a:ext cx="8229600" cy="1911345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Lights Out</a:t>
            </a:r>
          </a:p>
          <a:p>
            <a:r>
              <a:rPr lang="en-GB" dirty="0" smtClean="0"/>
              <a:t>Where, What, Why?</a:t>
            </a:r>
          </a:p>
          <a:p>
            <a:r>
              <a:rPr lang="en-GB" dirty="0" smtClean="0"/>
              <a:t>Fling the Teacher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216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In the back of your book...</vt:lpstr>
      <vt:lpstr>Learning Objectives</vt:lpstr>
      <vt:lpstr>Memory Mapping</vt:lpstr>
      <vt:lpstr>Task</vt:lpstr>
      <vt:lpstr>Task</vt:lpstr>
      <vt:lpstr>Learning Objectives</vt:lpstr>
      <vt:lpstr>The recapping of learning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2</cp:revision>
  <dcterms:created xsi:type="dcterms:W3CDTF">2009-10-11T10:24:41Z</dcterms:created>
  <dcterms:modified xsi:type="dcterms:W3CDTF">2009-10-18T13:10:04Z</dcterms:modified>
</cp:coreProperties>
</file>